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Vit\Google%20Drive\Pirati\stat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r>
              <a:rPr lang="cs-CZ" sz="4000" dirty="0"/>
              <a:t>Aktivita v Senátu 1/2016 - 3/2017</a:t>
            </a:r>
            <a:endParaRPr lang="en-US" sz="4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Návrhy zákonů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804-4AA6-A1F0-DD53BBB8D05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D804-4AA6-A1F0-DD53BBB8D052}"/>
              </c:ext>
            </c:extLst>
          </c:dPt>
          <c:cat>
            <c:strRef>
              <c:f>Sheet1!$B$2:$B$5</c:f>
              <c:strCache>
                <c:ptCount val="4"/>
                <c:pt idx="0">
                  <c:v>Libor Michálek</c:v>
                </c:pt>
                <c:pt idx="1">
                  <c:v>Renata Chmelová</c:v>
                </c:pt>
                <c:pt idx="2">
                  <c:v>Ladislav Kos</c:v>
                </c:pt>
                <c:pt idx="3">
                  <c:v>Václav Láska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04-4AA6-A1F0-DD53BBB8D052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Zpravodaj zákonů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  <a:sp3d/>
          </c:spPr>
          <c:invertIfNegative val="0"/>
          <c:cat>
            <c:strRef>
              <c:f>Sheet1!$B$2:$B$5</c:f>
              <c:strCache>
                <c:ptCount val="4"/>
                <c:pt idx="0">
                  <c:v>Libor Michálek</c:v>
                </c:pt>
                <c:pt idx="1">
                  <c:v>Renata Chmelová</c:v>
                </c:pt>
                <c:pt idx="2">
                  <c:v>Ladislav Kos</c:v>
                </c:pt>
                <c:pt idx="3">
                  <c:v>Václav Láska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</c:v>
                </c:pt>
                <c:pt idx="1">
                  <c:v>2</c:v>
                </c:pt>
                <c:pt idx="2">
                  <c:v>1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04-4AA6-A1F0-DD53BBB8D052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Vystoupení na plénu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Sheet1!$B$2:$B$5</c:f>
              <c:strCache>
                <c:ptCount val="4"/>
                <c:pt idx="0">
                  <c:v>Libor Michálek</c:v>
                </c:pt>
                <c:pt idx="1">
                  <c:v>Renata Chmelová</c:v>
                </c:pt>
                <c:pt idx="2">
                  <c:v>Ladislav Kos</c:v>
                </c:pt>
                <c:pt idx="3">
                  <c:v>Václav Láska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40</c:v>
                </c:pt>
                <c:pt idx="1">
                  <c:v>9</c:v>
                </c:pt>
                <c:pt idx="2">
                  <c:v>2</c:v>
                </c:pt>
                <c:pt idx="3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04-4AA6-A1F0-DD53BBB8D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6286528"/>
        <c:axId val="476292760"/>
        <c:axId val="0"/>
      </c:bar3DChart>
      <c:catAx>
        <c:axId val="47628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476292760"/>
        <c:crosses val="autoZero"/>
        <c:auto val="1"/>
        <c:lblAlgn val="ctr"/>
        <c:lblOffset val="100"/>
        <c:noMultiLvlLbl val="0"/>
      </c:catAx>
      <c:valAx>
        <c:axId val="476292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pPr>
            <a:endParaRPr lang="en-US"/>
          </a:p>
        </c:txPr>
        <c:crossAx val="47628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Arial Black" panose="020B0A040201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Arial Black" panose="020B0A040201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0.77243</cdr:x>
      <cdr:y>0.1499</cdr:y>
    </cdr:from>
    <cdr:to>
      <cdr:x>0.84137</cdr:x>
      <cdr:y>0.32267</cdr:y>
    </cdr:to>
    <cdr:pic>
      <cdr:nvPicPr>
        <cdr:cNvPr id="3" name="Picture 2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9417449" y="1028035"/>
          <a:ext cx="840558" cy="11848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5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0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07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9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5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1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2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7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98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07505-3301-4491-81F5-6DB449E07B68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4D937-E25C-427B-AF0A-458EA87EB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7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jpg"/><Relationship Id="rId7" Type="http://schemas.openxmlformats.org/officeDocument/2006/relationships/image" Target="../media/image3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jp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jp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0837"/>
            <a:ext cx="9144000" cy="2387600"/>
          </a:xfrm>
        </p:spPr>
        <p:txBody>
          <a:bodyPr>
            <a:normAutofit/>
          </a:bodyPr>
          <a:lstStyle/>
          <a:p>
            <a:r>
              <a:rPr lang="cs-CZ" sz="8000" dirty="0">
                <a:latin typeface="Arial Black" panose="020B0A04020102020204" pitchFamily="34" charset="0"/>
              </a:rPr>
              <a:t>Piráti v Senátu</a:t>
            </a:r>
            <a:endParaRPr lang="en-US" sz="8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2756"/>
            <a:ext cx="9144000" cy="1655762"/>
          </a:xfrm>
        </p:spPr>
        <p:txBody>
          <a:bodyPr>
            <a:normAutofit/>
          </a:bodyPr>
          <a:lstStyle/>
          <a:p>
            <a:r>
              <a:rPr lang="cs-CZ" sz="4800" dirty="0">
                <a:latin typeface="Arial Black" panose="020B0A04020102020204" pitchFamily="34" charset="0"/>
              </a:rPr>
              <a:t>1/2016 – 3/2017</a:t>
            </a:r>
            <a:endParaRPr lang="en-US" sz="48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06" y="4764"/>
            <a:ext cx="2085294" cy="20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1159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3"/>
            <a:ext cx="11095251" cy="62051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92" y="3155102"/>
            <a:ext cx="2005010" cy="2005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25" y="3155102"/>
            <a:ext cx="2005010" cy="2005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25" y="479394"/>
            <a:ext cx="2005010" cy="2005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76" y="479392"/>
            <a:ext cx="1422441" cy="2005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5906" y="479392"/>
            <a:ext cx="2005011" cy="2005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2628" y="2979868"/>
            <a:ext cx="1553017" cy="21742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9780" y="2564307"/>
            <a:ext cx="2261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2018 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308" y="1814047"/>
            <a:ext cx="2085294" cy="208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209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4"/>
            <a:ext cx="10687975" cy="60053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Libor Michálek 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(Pir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KDU) 		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Václav Láska 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(Z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KDU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Pir)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Praha 2						Praha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2012 – 2018 					2014 – 2020</a:t>
            </a: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Renata Chmelová 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(KDU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Pir+DPD+LES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2000" b="1" dirty="0">
                <a:latin typeface="Arial" panose="020B0604020202020204" pitchFamily="34" charset="0"/>
                <a:cs typeface="Arial" panose="020B0604020202020204" pitchFamily="34" charset="0"/>
              </a:rPr>
              <a:t>Ladislav Kos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(HPP11+Pir+SZ+KDU)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Praha 10					Praha 11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2016 – 2022					2016 – 2022 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80" y="3249696"/>
            <a:ext cx="2005010" cy="2005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89" y="3249695"/>
            <a:ext cx="2005010" cy="20050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80" y="479395"/>
            <a:ext cx="2005010" cy="2005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189" y="479394"/>
            <a:ext cx="2005010" cy="2005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39" y="479393"/>
            <a:ext cx="1422441" cy="20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30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3"/>
            <a:ext cx="11095251" cy="62051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cs-CZ" sz="2000" dirty="0">
              <a:latin typeface="Arial Black" panose="020B0A04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Výbor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záležitosti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Evropské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unie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Výbor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zahraniční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věci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obranu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bezpečnost</a:t>
            </a: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VUZP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					     	 Výbor pro hospodářství, zemědělství a dopravu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Mandátový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imunitní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výbor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s-CZ" sz="2000" dirty="0">
                <a:latin typeface="Arial" panose="020B0604020202020204" pitchFamily="34" charset="0"/>
                <a:cs typeface="Arial" panose="020B0604020202020204" pitchFamily="34" charset="0"/>
              </a:rPr>
              <a:t>(místopředsedkyně)</a:t>
            </a: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Stálá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komise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Senátu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sdělovací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prostředky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980" y="3155102"/>
            <a:ext cx="2005010" cy="2005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89" y="3155102"/>
            <a:ext cx="2005010" cy="2005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89" y="479394"/>
            <a:ext cx="2005010" cy="2005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264" y="479393"/>
            <a:ext cx="1422441" cy="200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27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4FDC9D4-77DA-41AD-9E74-DD3EF72C7B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522100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95" y="1028034"/>
            <a:ext cx="1184814" cy="1184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14" y="1028034"/>
            <a:ext cx="1184814" cy="1184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668" y="1028034"/>
            <a:ext cx="1184814" cy="1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707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095" y="1028034"/>
            <a:ext cx="1184814" cy="11848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14" y="1028034"/>
            <a:ext cx="1184814" cy="1184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668" y="1028034"/>
            <a:ext cx="1184814" cy="1184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4814" y="178676"/>
            <a:ext cx="99112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latin typeface="Arial Black" panose="020B0A04020102020204" pitchFamily="34" charset="0"/>
              </a:rPr>
              <a:t>Aktivita v Senátu 1/2016 - 3/2017</a:t>
            </a:r>
            <a:endParaRPr lang="en-US" sz="4000" dirty="0"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209" y="1028034"/>
            <a:ext cx="840558" cy="11848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790" y="4499441"/>
            <a:ext cx="3016119" cy="2044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73" y="3740143"/>
            <a:ext cx="3634302" cy="2560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6175" y="2506148"/>
            <a:ext cx="3144978" cy="18574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2909" y="2277387"/>
            <a:ext cx="3847894" cy="26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900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4"/>
            <a:ext cx="10687975" cy="60053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05010" cy="2005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706" y="4764"/>
            <a:ext cx="2085294" cy="2085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10" y="0"/>
            <a:ext cx="4828403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010" y="1496431"/>
            <a:ext cx="8305796" cy="49883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68" y="4234649"/>
            <a:ext cx="1017507" cy="14342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224575" y="4234649"/>
            <a:ext cx="1866666" cy="1882265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294" y="2252940"/>
            <a:ext cx="8704253" cy="8541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4575" y="479394"/>
            <a:ext cx="4039695" cy="51027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166" y="2252940"/>
            <a:ext cx="6967425" cy="38896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5667" y="172958"/>
            <a:ext cx="5002924" cy="37521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8701" y="1424876"/>
            <a:ext cx="4922105" cy="49221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5603" y="1917397"/>
            <a:ext cx="4325007" cy="43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50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4"/>
            <a:ext cx="10687975" cy="60053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06" y="4764"/>
            <a:ext cx="2085294" cy="2085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807779" cy="25481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04" y="595268"/>
            <a:ext cx="9136705" cy="5439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074" y="3113388"/>
            <a:ext cx="9627476" cy="2397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2630" y="595268"/>
            <a:ext cx="4284076" cy="32072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066" y="1214057"/>
            <a:ext cx="6454110" cy="4787243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942896" y="5065986"/>
            <a:ext cx="914400" cy="560780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3252" y="432100"/>
            <a:ext cx="75914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91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4"/>
            <a:ext cx="10687975" cy="60053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706" y="4764"/>
            <a:ext cx="2085294" cy="2085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63"/>
            <a:ext cx="2272937" cy="22729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296" y="0"/>
            <a:ext cx="786140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467" y="1254387"/>
            <a:ext cx="5753100" cy="534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971" y="918977"/>
            <a:ext cx="6153150" cy="1628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05" y="2724243"/>
            <a:ext cx="6958614" cy="33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389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194" y="1311459"/>
            <a:ext cx="4305300" cy="23717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25" y="479394"/>
            <a:ext cx="10687975" cy="600538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706" y="4764"/>
            <a:ext cx="2085294" cy="2085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63"/>
            <a:ext cx="2352583" cy="23525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203" y="226920"/>
            <a:ext cx="6913129" cy="4689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425" y="733425"/>
            <a:ext cx="5391150" cy="5391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465" y="2734637"/>
            <a:ext cx="5835827" cy="3477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610" y="226920"/>
            <a:ext cx="7175930" cy="50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17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34</Words>
  <Application>Microsoft Office PowerPoint</Application>
  <PresentationFormat>Widescreen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Calibri Light</vt:lpstr>
      <vt:lpstr>Office Theme</vt:lpstr>
      <vt:lpstr>Piráti v Senátu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Piráti v Senátu</dc:title>
  <dc:creator>Vit Simral</dc:creator>
  <cp:lastModifiedBy>Vit Simral</cp:lastModifiedBy>
  <cp:revision>16</cp:revision>
  <dcterms:created xsi:type="dcterms:W3CDTF">2017-03-16T10:22:28Z</dcterms:created>
  <dcterms:modified xsi:type="dcterms:W3CDTF">2017-03-16T22:23:50Z</dcterms:modified>
</cp:coreProperties>
</file>